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2" r:id="rId5"/>
    <p:sldId id="260" r:id="rId6"/>
    <p:sldId id="261" r:id="rId7"/>
  </p:sldIdLst>
  <p:sldSz cx="9906000" cy="6858000" type="A4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546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8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BC2EB-8F53-422D-87D1-C5461D75FF47}" type="datetimeFigureOut">
              <a:rPr lang="ko-KR" altLang="en-US" smtClean="0"/>
              <a:t>2021-05-03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BE938-6DF2-44DA-B741-CDF537E411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17546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BC2EB-8F53-422D-87D1-C5461D75FF47}" type="datetimeFigureOut">
              <a:rPr lang="ko-KR" altLang="en-US" smtClean="0"/>
              <a:t>2021-05-03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BE938-6DF2-44DA-B741-CDF537E411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5845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BC2EB-8F53-422D-87D1-C5461D75FF47}" type="datetimeFigureOut">
              <a:rPr lang="ko-KR" altLang="en-US" smtClean="0"/>
              <a:t>2021-05-03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BE938-6DF2-44DA-B741-CDF537E411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3030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BC2EB-8F53-422D-87D1-C5461D75FF47}" type="datetimeFigureOut">
              <a:rPr lang="ko-KR" altLang="en-US" smtClean="0"/>
              <a:t>2021-05-03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BE938-6DF2-44DA-B741-CDF537E411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72952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BC2EB-8F53-422D-87D1-C5461D75FF47}" type="datetimeFigureOut">
              <a:rPr lang="ko-KR" altLang="en-US" smtClean="0"/>
              <a:t>2021-05-03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BE938-6DF2-44DA-B741-CDF537E411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85370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BC2EB-8F53-422D-87D1-C5461D75FF47}" type="datetimeFigureOut">
              <a:rPr lang="ko-KR" altLang="en-US" smtClean="0"/>
              <a:t>2021-05-03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BE938-6DF2-44DA-B741-CDF537E411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57690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BC2EB-8F53-422D-87D1-C5461D75FF47}" type="datetimeFigureOut">
              <a:rPr lang="ko-KR" altLang="en-US" smtClean="0"/>
              <a:t>2021-05-03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BE938-6DF2-44DA-B741-CDF537E411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2464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BC2EB-8F53-422D-87D1-C5461D75FF47}" type="datetimeFigureOut">
              <a:rPr lang="ko-KR" altLang="en-US" smtClean="0"/>
              <a:t>2021-05-03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BE938-6DF2-44DA-B741-CDF537E411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43960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BC2EB-8F53-422D-87D1-C5461D75FF47}" type="datetimeFigureOut">
              <a:rPr lang="ko-KR" altLang="en-US" smtClean="0"/>
              <a:t>2021-05-03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BE938-6DF2-44DA-B741-CDF537E4111F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6" name="그림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6932" y="0"/>
            <a:ext cx="854675" cy="854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9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BC2EB-8F53-422D-87D1-C5461D75FF47}" type="datetimeFigureOut">
              <a:rPr lang="ko-KR" altLang="en-US" smtClean="0"/>
              <a:t>2021-05-03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BE938-6DF2-44DA-B741-CDF537E411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92420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BC2EB-8F53-422D-87D1-C5461D75FF47}" type="datetimeFigureOut">
              <a:rPr lang="ko-KR" altLang="en-US" smtClean="0"/>
              <a:t>2021-05-03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BE938-6DF2-44DA-B741-CDF537E411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79197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0BC2EB-8F53-422D-87D1-C5461D75FF47}" type="datetimeFigureOut">
              <a:rPr lang="ko-KR" altLang="en-US" smtClean="0"/>
              <a:t>2021-05-03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9BE938-6DF2-44DA-B741-CDF537E411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3077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405387" y="2207743"/>
            <a:ext cx="5095241" cy="11264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2800" b="1" dirty="0" smtClean="0"/>
              <a:t>2021 </a:t>
            </a:r>
            <a:r>
              <a:rPr lang="en-US" altLang="ko-KR" sz="2800" b="1" dirty="0" smtClean="0"/>
              <a:t>Daekyo Int’l 3D Symposium</a:t>
            </a:r>
          </a:p>
          <a:p>
            <a:pPr algn="ctr">
              <a:lnSpc>
                <a:spcPct val="120000"/>
              </a:lnSpc>
            </a:pPr>
            <a:r>
              <a:rPr lang="en-US" altLang="ko-KR" sz="2800" b="1" dirty="0" smtClean="0"/>
              <a:t>Application Form</a:t>
            </a:r>
            <a:endParaRPr lang="ko-KR" altLang="en-US" sz="2800" b="1" dirty="0"/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79" y="41190"/>
            <a:ext cx="988541" cy="988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0132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7135850"/>
              </p:ext>
            </p:extLst>
          </p:nvPr>
        </p:nvGraphicFramePr>
        <p:xfrm>
          <a:off x="244433" y="837085"/>
          <a:ext cx="9476216" cy="10501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32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920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33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374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5979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1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Name</a:t>
                      </a: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en-GB" sz="11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100" dirty="0"/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41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Address</a:t>
                      </a:r>
                      <a:endParaRPr kumimoji="0" lang="ko-KR" altLang="en-US" sz="11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Nationality</a:t>
                      </a:r>
                      <a:endParaRPr lang="en-GB" sz="11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/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3417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Phone</a:t>
                      </a:r>
                      <a:endParaRPr lang="en-GB" sz="11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/>
                        <a:t>Sex</a:t>
                      </a:r>
                      <a:endParaRPr lang="ko-KR" altLang="en-US" sz="1100" b="1" dirty="0"/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/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5979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Email </a:t>
                      </a:r>
                      <a:endParaRPr lang="en-GB" sz="11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Date</a:t>
                      </a:r>
                      <a:r>
                        <a:rPr lang="en-GB" sz="1100" b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of birth</a:t>
                      </a:r>
                      <a:endParaRPr lang="en-GB" sz="11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517909"/>
              </p:ext>
            </p:extLst>
          </p:nvPr>
        </p:nvGraphicFramePr>
        <p:xfrm>
          <a:off x="244433" y="1993472"/>
          <a:ext cx="9476215" cy="5411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07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81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97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0581">
                <a:tc rowSpan="2">
                  <a:txBody>
                    <a:bodyPr/>
                    <a:lstStyle/>
                    <a:p>
                      <a:pPr algn="ctr"/>
                      <a:r>
                        <a:rPr lang="en-GB" sz="1100" b="1" dirty="0" smtClean="0">
                          <a:solidFill>
                            <a:schemeClr val="tx1"/>
                          </a:solidFill>
                        </a:rPr>
                        <a:t>Academic</a:t>
                      </a:r>
                      <a:endParaRPr lang="en-GB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Graduate school</a:t>
                      </a:r>
                      <a:endParaRPr lang="en-GB" sz="11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u="non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    Grade        Major             University (not graduated / graduated)</a:t>
                      </a:r>
                      <a:endParaRPr lang="en-GB" sz="1100" b="0" u="non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058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Undergraduate</a:t>
                      </a:r>
                      <a:r>
                        <a:rPr lang="en-GB" sz="1100" b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school</a:t>
                      </a:r>
                      <a:endParaRPr lang="en-GB" sz="11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altLang="ko-KR" sz="1100" b="0" u="none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    Grade        Major             University (not graduated / graduated)</a:t>
                      </a:r>
                      <a:endParaRPr lang="en-GB" sz="1100" b="0" u="non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8703600"/>
              </p:ext>
            </p:extLst>
          </p:nvPr>
        </p:nvGraphicFramePr>
        <p:xfrm>
          <a:off x="244433" y="2639641"/>
          <a:ext cx="9476216" cy="1722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32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374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77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77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04459">
                <a:tc rowSpan="5">
                  <a:txBody>
                    <a:bodyPr/>
                    <a:lstStyle/>
                    <a:p>
                      <a:pPr algn="ctr"/>
                      <a:r>
                        <a:rPr lang="en-GB" sz="11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Career</a:t>
                      </a:r>
                    </a:p>
                    <a:p>
                      <a:pPr algn="ctr"/>
                      <a:r>
                        <a:rPr lang="en-GB" sz="11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Background</a:t>
                      </a:r>
                      <a:endParaRPr lang="en-GB" sz="11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en-GB" sz="11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4459">
                <a:tc vMerge="1">
                  <a:txBody>
                    <a:bodyPr/>
                    <a:lstStyle/>
                    <a:p>
                      <a:endParaRPr lang="en-GB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en-GB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4459">
                <a:tc vMerge="1">
                  <a:txBody>
                    <a:bodyPr/>
                    <a:lstStyle/>
                    <a:p>
                      <a:endParaRPr lang="en-GB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en-GB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4459">
                <a:tc vMerge="1">
                  <a:txBody>
                    <a:bodyPr/>
                    <a:lstStyle/>
                    <a:p>
                      <a:endParaRPr lang="en-GB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en-GB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4459">
                <a:tc vMerge="1">
                  <a:txBody>
                    <a:bodyPr/>
                    <a:lstStyle/>
                    <a:p>
                      <a:endParaRPr lang="en-GB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en-GB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6760">
                <a:tc>
                  <a:txBody>
                    <a:bodyPr/>
                    <a:lstStyle/>
                    <a:p>
                      <a:pPr algn="ctr"/>
                      <a:r>
                        <a:rPr lang="en-GB" sz="1100" b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Route for</a:t>
                      </a:r>
                      <a:r>
                        <a:rPr lang="en-GB" sz="1100" b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en-GB" sz="1100" b="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application</a:t>
                      </a:r>
                      <a:endParaRPr lang="en-GB" sz="11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i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Number of </a:t>
                      </a:r>
                    </a:p>
                    <a:p>
                      <a:pPr algn="ctr"/>
                      <a:r>
                        <a:rPr lang="en-GB" sz="1100" b="1" i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Application on past</a:t>
                      </a:r>
                      <a:endParaRPr lang="en-GB" sz="1100" b="1" i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9727229"/>
              </p:ext>
            </p:extLst>
          </p:nvPr>
        </p:nvGraphicFramePr>
        <p:xfrm>
          <a:off x="244433" y="4437208"/>
          <a:ext cx="9476214" cy="15434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762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784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I certify that the information above</a:t>
                      </a:r>
                      <a:r>
                        <a:rPr lang="en-GB" sz="1100" b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 is true and accurate and pledge to give up on award if my works have been found to be violating any of the guidelines.</a:t>
                      </a:r>
                      <a:endParaRPr lang="en-GB" sz="11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497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(Fill in date) </a:t>
                      </a:r>
                      <a:r>
                        <a:rPr lang="en-GB" sz="11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DD/MM/2021</a:t>
                      </a:r>
                      <a:endParaRPr lang="en-GB" sz="11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  <a:p>
                      <a:pPr marL="0" marR="0" lvl="0" indent="0" algn="r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Name</a:t>
                      </a:r>
                      <a:r>
                        <a:rPr lang="en-GB" sz="1100" b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of applicant                                      (signature)</a:t>
                      </a:r>
                    </a:p>
                  </a:txBody>
                  <a:tcPr marL="91439" marR="91439" marT="45718" marB="45718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56518" y="164756"/>
            <a:ext cx="18214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/>
              <a:t>Application Form</a:t>
            </a:r>
            <a:endParaRPr lang="ko-KR" alt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44433" y="6104238"/>
            <a:ext cx="4833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Please do not convert to pdf. Only for PPT format.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22536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0799884"/>
              </p:ext>
            </p:extLst>
          </p:nvPr>
        </p:nvGraphicFramePr>
        <p:xfrm>
          <a:off x="149225" y="785813"/>
          <a:ext cx="4752976" cy="59692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86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042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791"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Picture of exhibit art work</a:t>
                      </a:r>
                      <a:r>
                        <a:rPr lang="ko-KR" altLang="en-US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</a:t>
                      </a:r>
                      <a:r>
                        <a:rPr lang="en-US" altLang="ko-KR" sz="1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(Graphics, sketch,</a:t>
                      </a:r>
                      <a:r>
                        <a:rPr lang="en-US" altLang="ko-KR" sz="10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modeling are available)</a:t>
                      </a:r>
                      <a:endParaRPr lang="en-GB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10699">
                <a:tc gridSpan="2">
                  <a:txBody>
                    <a:bodyPr/>
                    <a:lstStyle/>
                    <a:p>
                      <a:pPr algn="ctr"/>
                      <a:r>
                        <a:rPr kumimoji="0" lang="en-US" altLang="ko-KR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>
                              <a:lumMod val="75000"/>
                            </a:prst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Fill in picture</a:t>
                      </a:r>
                      <a:endParaRPr lang="en-GB" sz="1800" dirty="0"/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791"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ko-KR" sz="14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Detail information</a:t>
                      </a:r>
                      <a:endParaRPr lang="en-GB" sz="14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Title</a:t>
                      </a:r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Size</a:t>
                      </a:r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Materials</a:t>
                      </a:r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63135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Description</a:t>
                      </a:r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0023514"/>
              </p:ext>
            </p:extLst>
          </p:nvPr>
        </p:nvGraphicFramePr>
        <p:xfrm>
          <a:off x="4964113" y="782637"/>
          <a:ext cx="4752976" cy="59723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4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764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137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Front</a:t>
                      </a:r>
                      <a:r>
                        <a:rPr lang="en-US" sz="10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side</a:t>
                      </a:r>
                      <a:endParaRPr lang="en-GB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23" marB="4572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Back</a:t>
                      </a:r>
                      <a:r>
                        <a:rPr lang="en-US" sz="10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side</a:t>
                      </a:r>
                      <a:endParaRPr lang="en-GB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23" marB="4572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14427">
                <a:tc>
                  <a:txBody>
                    <a:bodyPr/>
                    <a:lstStyle/>
                    <a:p>
                      <a:pPr algn="ctr"/>
                      <a:r>
                        <a:rPr kumimoji="0" lang="en-US" altLang="ko-KR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>
                              <a:lumMod val="75000"/>
                            </a:prst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Fill in picture</a:t>
                      </a:r>
                      <a:endParaRPr lang="en-GB" altLang="ko-KR" sz="1800" dirty="0"/>
                    </a:p>
                  </a:txBody>
                  <a:tcPr marL="91449" marR="91449" marT="45723" marB="4572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altLang="ko-KR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>
                              <a:lumMod val="75000"/>
                            </a:prst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Fill in picture</a:t>
                      </a:r>
                      <a:endParaRPr lang="en-GB" altLang="ko-KR" sz="1800" dirty="0"/>
                    </a:p>
                  </a:txBody>
                  <a:tcPr marL="91449" marR="91449" marT="45723" marB="4572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5055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0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Right side</a:t>
                      </a:r>
                      <a:endParaRPr lang="en-GB" sz="10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23" marB="4572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Left side</a:t>
                      </a:r>
                      <a:endParaRPr lang="en-GB" sz="10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23" marB="4572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11537">
                <a:tc>
                  <a:txBody>
                    <a:bodyPr/>
                    <a:lstStyle/>
                    <a:p>
                      <a:pPr algn="ctr"/>
                      <a:r>
                        <a:rPr kumimoji="0" lang="en-US" altLang="ko-KR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>
                              <a:lumMod val="75000"/>
                            </a:prst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Fill in picture</a:t>
                      </a:r>
                      <a:endParaRPr lang="en-GB" altLang="ko-KR" sz="1800" dirty="0"/>
                    </a:p>
                  </a:txBody>
                  <a:tcPr marL="91449" marR="91449" marT="45723" marB="4572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altLang="ko-KR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>
                              <a:lumMod val="75000"/>
                            </a:prst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Fill in picture</a:t>
                      </a:r>
                      <a:endParaRPr lang="en-GB" altLang="ko-KR" sz="1800" dirty="0"/>
                    </a:p>
                  </a:txBody>
                  <a:tcPr marL="91449" marR="91449" marT="45723" marB="45723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56518" y="164756"/>
            <a:ext cx="54400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/>
              <a:t>Description of </a:t>
            </a:r>
            <a:r>
              <a:rPr lang="en-US" altLang="ko-KR" b="1" dirty="0"/>
              <a:t>the </a:t>
            </a:r>
            <a:r>
              <a:rPr lang="en-US" altLang="ko-KR" b="1" dirty="0" smtClean="0"/>
              <a:t>exhibit art works for this symposium</a:t>
            </a: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2402123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6335826"/>
              </p:ext>
            </p:extLst>
          </p:nvPr>
        </p:nvGraphicFramePr>
        <p:xfrm>
          <a:off x="263612" y="790575"/>
          <a:ext cx="9442364" cy="59291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423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43070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Certificate</a:t>
                      </a:r>
                      <a:r>
                        <a:rPr lang="en-US" altLang="ko-KR" sz="14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of school registration</a:t>
                      </a:r>
                    </a:p>
                    <a:p>
                      <a:pPr algn="ctr"/>
                      <a:r>
                        <a:rPr lang="en-US" altLang="ko-KR" sz="1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※ Please</a:t>
                      </a:r>
                      <a:r>
                        <a:rPr lang="en-US" altLang="ko-KR" sz="10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attach it below after a </a:t>
                      </a:r>
                      <a:r>
                        <a:rPr lang="en-US" altLang="ko-KR" sz="10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scan / A document that can be confirmed that it is a student such as Student ID, Certificate of enrollment</a:t>
                      </a:r>
                      <a:endParaRPr lang="en-GB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29" marB="45729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7195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>
                              <a:lumMod val="75000"/>
                            </a:prst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Fill in picture</a:t>
                      </a:r>
                      <a:endParaRPr lang="en-GB" altLang="ko-KR" sz="2000" dirty="0" smtClean="0"/>
                    </a:p>
                  </a:txBody>
                  <a:tcPr marL="91449" marR="91449" marT="45729" marB="45729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56518" y="164756"/>
            <a:ext cx="3267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/>
              <a:t>Certificate of school registration</a:t>
            </a:r>
          </a:p>
        </p:txBody>
      </p:sp>
    </p:spTree>
    <p:extLst>
      <p:ext uri="{BB962C8B-B14F-4D97-AF65-F5344CB8AC3E}">
        <p14:creationId xmlns:p14="http://schemas.microsoft.com/office/powerpoint/2010/main" val="38516543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6518" y="164756"/>
            <a:ext cx="3267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/>
              <a:t>Description of existing art works</a:t>
            </a:r>
            <a:endParaRPr lang="ko-KR" altLang="en-US" b="1" dirty="0"/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1766834"/>
              </p:ext>
            </p:extLst>
          </p:nvPr>
        </p:nvGraphicFramePr>
        <p:xfrm>
          <a:off x="130175" y="785813"/>
          <a:ext cx="4752976" cy="59692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86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042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791"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Picture</a:t>
                      </a:r>
                      <a:r>
                        <a:rPr lang="en-US" altLang="ko-KR" sz="14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of existing work </a:t>
                      </a:r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</a:t>
                      </a:r>
                      <a:endParaRPr lang="en-GB" altLang="ko-KR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10699">
                <a:tc gridSpan="2">
                  <a:txBody>
                    <a:bodyPr/>
                    <a:lstStyle/>
                    <a:p>
                      <a:pPr algn="ctr"/>
                      <a:r>
                        <a:rPr kumimoji="0" lang="en-US" altLang="ko-KR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>
                              <a:lumMod val="75000"/>
                            </a:prst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Fill in picture</a:t>
                      </a:r>
                      <a:endParaRPr lang="en-GB" altLang="ko-KR" sz="1800" dirty="0"/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791"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ko-KR" sz="14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Detail information</a:t>
                      </a:r>
                      <a:endParaRPr lang="en-GB" altLang="ko-KR" sz="14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Title</a:t>
                      </a:r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Size</a:t>
                      </a:r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Materials</a:t>
                      </a:r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63135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Description</a:t>
                      </a:r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2879599"/>
              </p:ext>
            </p:extLst>
          </p:nvPr>
        </p:nvGraphicFramePr>
        <p:xfrm>
          <a:off x="5026025" y="785813"/>
          <a:ext cx="4752976" cy="59692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86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042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791"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Picture</a:t>
                      </a:r>
                      <a:r>
                        <a:rPr lang="en-US" altLang="ko-KR" sz="14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of existing work 2</a:t>
                      </a:r>
                      <a:endParaRPr lang="en-GB" altLang="ko-KR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10699">
                <a:tc gridSpan="2">
                  <a:txBody>
                    <a:bodyPr/>
                    <a:lstStyle/>
                    <a:p>
                      <a:pPr algn="ctr"/>
                      <a:r>
                        <a:rPr kumimoji="0" lang="en-US" altLang="ko-KR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>
                              <a:lumMod val="75000"/>
                            </a:prst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Fill in picture</a:t>
                      </a:r>
                      <a:endParaRPr lang="en-GB" altLang="ko-KR" sz="1800" dirty="0"/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791"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ko-KR" sz="14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Detail information</a:t>
                      </a:r>
                      <a:endParaRPr lang="en-GB" altLang="ko-KR" sz="14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Title</a:t>
                      </a:r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Size</a:t>
                      </a:r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Materials</a:t>
                      </a:r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63135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Description</a:t>
                      </a:r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888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6518" y="164756"/>
            <a:ext cx="3267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/>
              <a:t>Description of existing art works</a:t>
            </a:r>
            <a:endParaRPr lang="ko-KR" altLang="en-US" b="1" dirty="0"/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4562807"/>
              </p:ext>
            </p:extLst>
          </p:nvPr>
        </p:nvGraphicFramePr>
        <p:xfrm>
          <a:off x="130175" y="785813"/>
          <a:ext cx="4752976" cy="59692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86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042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791"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Picture</a:t>
                      </a:r>
                      <a:r>
                        <a:rPr lang="en-US" altLang="ko-KR" sz="14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of existing work 3</a:t>
                      </a:r>
                      <a:endParaRPr lang="en-GB" altLang="ko-KR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10699">
                <a:tc gridSpan="2">
                  <a:txBody>
                    <a:bodyPr/>
                    <a:lstStyle/>
                    <a:p>
                      <a:pPr algn="ctr"/>
                      <a:r>
                        <a:rPr kumimoji="0" lang="en-US" altLang="ko-KR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>
                              <a:lumMod val="75000"/>
                            </a:prst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Fill in picture</a:t>
                      </a:r>
                      <a:endParaRPr lang="en-GB" altLang="ko-KR" sz="1800" dirty="0"/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791"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ko-KR" sz="14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Detail information</a:t>
                      </a:r>
                      <a:endParaRPr lang="en-GB" altLang="ko-KR" sz="14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Title</a:t>
                      </a:r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Size</a:t>
                      </a:r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Materials</a:t>
                      </a:r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63135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Description</a:t>
                      </a:r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8825450"/>
              </p:ext>
            </p:extLst>
          </p:nvPr>
        </p:nvGraphicFramePr>
        <p:xfrm>
          <a:off x="5026025" y="785813"/>
          <a:ext cx="4752976" cy="59692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86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042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791"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ko-KR" sz="1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Picture</a:t>
                      </a:r>
                      <a:r>
                        <a:rPr lang="en-US" altLang="ko-KR" sz="14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of existing work 4</a:t>
                      </a:r>
                      <a:endParaRPr lang="en-GB" altLang="ko-KR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10699">
                <a:tc gridSpan="2">
                  <a:txBody>
                    <a:bodyPr/>
                    <a:lstStyle/>
                    <a:p>
                      <a:pPr algn="ctr"/>
                      <a:r>
                        <a:rPr kumimoji="0" lang="en-US" altLang="ko-KR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>
                              <a:lumMod val="75000"/>
                            </a:prst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Fill in picture</a:t>
                      </a:r>
                      <a:endParaRPr lang="en-GB" altLang="ko-KR" sz="1800" dirty="0"/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791"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ko-KR" sz="14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Detail information</a:t>
                      </a:r>
                      <a:endParaRPr lang="en-GB" altLang="ko-KR" sz="14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Title</a:t>
                      </a:r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Size</a:t>
                      </a:r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Materials</a:t>
                      </a:r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63135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9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Description</a:t>
                      </a:r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altLang="ko-KR" sz="900" b="1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91449" marR="91449" marT="45718" marB="45718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86229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150</TotalTime>
  <Words>266</Words>
  <Application>Microsoft Office PowerPoint</Application>
  <PresentationFormat>A4 용지(210x297mm)</PresentationFormat>
  <Paragraphs>75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1" baseType="lpstr">
      <vt:lpstr>맑은 고딕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daekyo</dc:creator>
  <cp:lastModifiedBy>daekyo</cp:lastModifiedBy>
  <cp:revision>18</cp:revision>
  <dcterms:created xsi:type="dcterms:W3CDTF">2019-04-11T04:16:23Z</dcterms:created>
  <dcterms:modified xsi:type="dcterms:W3CDTF">2021-05-03T00:32:28Z</dcterms:modified>
</cp:coreProperties>
</file>