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2" r:id="rId5"/>
    <p:sldId id="260" r:id="rId6"/>
    <p:sldId id="261" r:id="rId7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33" autoAdjust="0"/>
    <p:restoredTop sz="94660"/>
  </p:normalViewPr>
  <p:slideViewPr>
    <p:cSldViewPr snapToGrid="0">
      <p:cViewPr varScale="1">
        <p:scale>
          <a:sx n="83" d="100"/>
          <a:sy n="83" d="100"/>
        </p:scale>
        <p:origin x="136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C2EB-8F53-422D-87D1-C5461D75FF47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7546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C2EB-8F53-422D-87D1-C5461D75FF47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2952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C2EB-8F53-422D-87D1-C5461D75FF47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537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C2EB-8F53-422D-87D1-C5461D75FF47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7690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C2EB-8F53-422D-87D1-C5461D75FF47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2464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C2EB-8F53-422D-87D1-C5461D75FF47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3960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C2EB-8F53-422D-87D1-C5461D75FF47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6932" y="0"/>
            <a:ext cx="854675" cy="85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9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C2EB-8F53-422D-87D1-C5461D75FF47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2420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C2EB-8F53-422D-87D1-C5461D75FF47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9197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C2EB-8F53-422D-87D1-C5461D75FF47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5845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C2EB-8F53-422D-87D1-C5461D75FF47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3030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BC2EB-8F53-422D-87D1-C5461D75FF47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3077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902365" y="2207743"/>
            <a:ext cx="6101287" cy="11264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2800" b="1" dirty="0" smtClean="0"/>
              <a:t>2025 </a:t>
            </a:r>
            <a:r>
              <a:rPr lang="en-US" altLang="ko-KR" sz="2800" b="1" dirty="0"/>
              <a:t>Daekyo Int’l </a:t>
            </a:r>
            <a:r>
              <a:rPr lang="en-US" altLang="ko-KR" sz="2800" b="1" dirty="0" smtClean="0"/>
              <a:t>Sculpture </a:t>
            </a:r>
            <a:r>
              <a:rPr lang="en-US" altLang="ko-KR" sz="2800" b="1" dirty="0"/>
              <a:t>Symposium</a:t>
            </a:r>
          </a:p>
          <a:p>
            <a:pPr algn="ctr">
              <a:lnSpc>
                <a:spcPct val="120000"/>
              </a:lnSpc>
            </a:pPr>
            <a:r>
              <a:rPr lang="en-US" altLang="ko-KR" sz="2800" b="1" dirty="0"/>
              <a:t>Application Form</a:t>
            </a:r>
            <a:endParaRPr lang="ko-KR" altLang="en-US" sz="2800" b="1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9" y="41190"/>
            <a:ext cx="988541" cy="988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132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5184702"/>
              </p:ext>
            </p:extLst>
          </p:nvPr>
        </p:nvGraphicFramePr>
        <p:xfrm>
          <a:off x="244433" y="837085"/>
          <a:ext cx="9476216" cy="1050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3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20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33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374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597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Name</a:t>
                      </a: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4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Address</a:t>
                      </a:r>
                      <a:endParaRPr kumimoji="0" lang="ko-KR" alt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Nationality</a:t>
                      </a: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417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Phone</a:t>
                      </a: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/>
                        <a:t>Sex</a:t>
                      </a:r>
                      <a:endParaRPr lang="ko-KR" altLang="en-US" sz="1100" b="1" dirty="0"/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979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Email </a:t>
                      </a: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Date</a:t>
                      </a:r>
                      <a:r>
                        <a:rPr lang="en-GB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of birth</a:t>
                      </a:r>
                      <a:endParaRPr lang="en-GB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517909"/>
              </p:ext>
            </p:extLst>
          </p:nvPr>
        </p:nvGraphicFramePr>
        <p:xfrm>
          <a:off x="244433" y="1993472"/>
          <a:ext cx="9476215" cy="5411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0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8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973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581">
                <a:tc rowSpan="2"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</a:rPr>
                        <a:t>Academic</a:t>
                      </a: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Graduate school</a:t>
                      </a: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0" u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    Grade        Major             University (not graduated / graduated)</a:t>
                      </a: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58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Undergraduate</a:t>
                      </a:r>
                      <a:r>
                        <a:rPr lang="en-GB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school</a:t>
                      </a:r>
                      <a:endParaRPr lang="en-GB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altLang="ko-KR" sz="1100" b="0" u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    Grade        Major             University (not graduated / graduated)</a:t>
                      </a:r>
                      <a:endParaRPr lang="en-GB" sz="1100" b="0" u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0744179"/>
              </p:ext>
            </p:extLst>
          </p:nvPr>
        </p:nvGraphicFramePr>
        <p:xfrm>
          <a:off x="244433" y="2639641"/>
          <a:ext cx="9476216" cy="1722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3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374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77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77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4459">
                <a:tc rowSpan="5"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Career</a:t>
                      </a:r>
                    </a:p>
                    <a:p>
                      <a:pPr algn="ctr"/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Background</a:t>
                      </a: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GB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459">
                <a:tc vMerge="1">
                  <a:txBody>
                    <a:bodyPr/>
                    <a:lstStyle/>
                    <a:p>
                      <a:endParaRPr lang="en-GB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GB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459">
                <a:tc vMerge="1">
                  <a:txBody>
                    <a:bodyPr/>
                    <a:lstStyle/>
                    <a:p>
                      <a:endParaRPr lang="en-GB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GB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4459">
                <a:tc vMerge="1">
                  <a:txBody>
                    <a:bodyPr/>
                    <a:lstStyle/>
                    <a:p>
                      <a:endParaRPr lang="en-GB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GB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4459">
                <a:tc vMerge="1">
                  <a:txBody>
                    <a:bodyPr/>
                    <a:lstStyle/>
                    <a:p>
                      <a:endParaRPr lang="en-GB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GB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760"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Route for</a:t>
                      </a:r>
                      <a:r>
                        <a:rPr lang="en-GB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application</a:t>
                      </a:r>
                      <a:endParaRPr lang="en-GB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i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Trial Number </a:t>
                      </a:r>
                      <a:r>
                        <a:rPr lang="en-GB" sz="1100" b="1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of </a:t>
                      </a:r>
                    </a:p>
                    <a:p>
                      <a:pPr algn="ctr"/>
                      <a:r>
                        <a:rPr lang="en-GB" sz="1100" b="1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Application on past</a:t>
                      </a: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460245"/>
              </p:ext>
            </p:extLst>
          </p:nvPr>
        </p:nvGraphicFramePr>
        <p:xfrm>
          <a:off x="244433" y="4437208"/>
          <a:ext cx="9476214" cy="1543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762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784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I certify that the information above</a:t>
                      </a:r>
                      <a:r>
                        <a:rPr lang="en-GB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 is true and accurate and pledge to give up on award if my works have been found to be violating any of the guidelines.</a:t>
                      </a:r>
                      <a:endParaRPr lang="en-GB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49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(Fill in date) </a:t>
                      </a:r>
                      <a:r>
                        <a:rPr lang="en-GB" sz="11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DD/MM/2025</a:t>
                      </a:r>
                      <a:endParaRPr lang="en-GB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marL="0" marR="0" lvl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Name</a:t>
                      </a:r>
                      <a:r>
                        <a:rPr lang="en-GB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of applicant                                      (signature)</a:t>
                      </a: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6518" y="164756"/>
            <a:ext cx="18214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Application Form</a:t>
            </a:r>
            <a:endParaRPr lang="ko-KR" alt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44433" y="6104238"/>
            <a:ext cx="4833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Please do not convert to pdf. Only for PPT format.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22536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535558"/>
              </p:ext>
            </p:extLst>
          </p:nvPr>
        </p:nvGraphicFramePr>
        <p:xfrm>
          <a:off x="149225" y="785813"/>
          <a:ext cx="4752976" cy="59039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4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791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ko-K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Graphic of proposed artwork</a:t>
                      </a: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(Graphics, sketch,</a:t>
                      </a:r>
                      <a:r>
                        <a:rPr lang="en-US" altLang="ko-KR" sz="10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modeling are available)</a:t>
                      </a:r>
                      <a:endParaRPr lang="en-GB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6858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en-US" altLang="ko-K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7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Fill in picture</a:t>
                      </a:r>
                      <a:endParaRPr lang="en-GB" sz="1800" dirty="0"/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791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Detail information</a:t>
                      </a:r>
                      <a:endParaRPr lang="en-GB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Title</a:t>
                      </a:r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Size</a:t>
                      </a:r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ko-KR" sz="900" b="1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Width X Height X Depth</a:t>
                      </a: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Materials</a:t>
                      </a:r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GB" altLang="ko-KR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Budget</a:t>
                      </a: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0598863"/>
                  </a:ext>
                </a:extLst>
              </a:tr>
              <a:tr h="763135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Description</a:t>
                      </a:r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0023514"/>
              </p:ext>
            </p:extLst>
          </p:nvPr>
        </p:nvGraphicFramePr>
        <p:xfrm>
          <a:off x="4964113" y="782637"/>
          <a:ext cx="4752976" cy="59723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6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137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Front</a:t>
                      </a:r>
                      <a:r>
                        <a:rPr lang="en-US" sz="10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side</a:t>
                      </a:r>
                      <a:endParaRPr lang="en-GB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23" marB="4572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Back</a:t>
                      </a:r>
                      <a:r>
                        <a:rPr lang="en-US" sz="10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side</a:t>
                      </a:r>
                      <a:endParaRPr lang="en-GB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23" marB="4572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4427"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7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Fill in picture</a:t>
                      </a:r>
                      <a:endParaRPr lang="en-GB" altLang="ko-KR" sz="1800" dirty="0"/>
                    </a:p>
                  </a:txBody>
                  <a:tcPr marL="91449" marR="91449" marT="45723" marB="4572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7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Fill in picture</a:t>
                      </a:r>
                      <a:endParaRPr lang="en-GB" altLang="ko-KR" sz="1800" dirty="0"/>
                    </a:p>
                  </a:txBody>
                  <a:tcPr marL="91449" marR="91449" marT="45723" marB="4572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055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Right side</a:t>
                      </a:r>
                      <a:endParaRPr lang="en-GB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23" marB="4572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Left side</a:t>
                      </a:r>
                    </a:p>
                  </a:txBody>
                  <a:tcPr marL="91449" marR="91449" marT="45723" marB="4572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1537"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7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Fill in picture</a:t>
                      </a:r>
                      <a:endParaRPr lang="en-GB" altLang="ko-KR" sz="1800" dirty="0"/>
                    </a:p>
                  </a:txBody>
                  <a:tcPr marL="91449" marR="91449" marT="45723" marB="4572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7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Fill in picture</a:t>
                      </a:r>
                      <a:endParaRPr lang="en-GB" altLang="ko-KR" sz="1800" dirty="0"/>
                    </a:p>
                  </a:txBody>
                  <a:tcPr marL="91449" marR="91449" marT="45723" marB="4572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6518" y="164756"/>
            <a:ext cx="1372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Art Proposal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402123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459061"/>
              </p:ext>
            </p:extLst>
          </p:nvPr>
        </p:nvGraphicFramePr>
        <p:xfrm>
          <a:off x="263612" y="790575"/>
          <a:ext cx="9442364" cy="59291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423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307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Certificate</a:t>
                      </a:r>
                      <a:r>
                        <a:rPr lang="en-US" altLang="ko-KR" sz="14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of school registration/Government ID</a:t>
                      </a:r>
                    </a:p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※ Please</a:t>
                      </a:r>
                      <a:r>
                        <a:rPr lang="en-US" altLang="ko-KR" sz="10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attach it below after a scan / A document that can be confirmed that it is a student such as Student ID, Certificate of enrollment</a:t>
                      </a:r>
                      <a:endParaRPr lang="en-GB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29" marB="45729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19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7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Fill in picture</a:t>
                      </a:r>
                      <a:endParaRPr lang="en-GB" altLang="ko-KR" sz="2000" dirty="0"/>
                    </a:p>
                  </a:txBody>
                  <a:tcPr marL="91449" marR="91449" marT="45729" marB="45729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6518" y="164756"/>
            <a:ext cx="5004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Certificate of school registration and Identification</a:t>
            </a:r>
          </a:p>
        </p:txBody>
      </p:sp>
    </p:spTree>
    <p:extLst>
      <p:ext uri="{BB962C8B-B14F-4D97-AF65-F5344CB8AC3E}">
        <p14:creationId xmlns:p14="http://schemas.microsoft.com/office/powerpoint/2010/main" val="3851654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6518" y="164756"/>
            <a:ext cx="43284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Portfolio</a:t>
            </a:r>
          </a:p>
          <a:p>
            <a:r>
              <a:rPr lang="en-US" altLang="ko-KR" sz="1200" dirty="0"/>
              <a:t>Please be sure to show the works that are related to art proposal</a:t>
            </a:r>
            <a:endParaRPr lang="ko-KR" altLang="en-US" sz="1200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6904948"/>
              </p:ext>
            </p:extLst>
          </p:nvPr>
        </p:nvGraphicFramePr>
        <p:xfrm>
          <a:off x="130175" y="785813"/>
          <a:ext cx="4752976" cy="5969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4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791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ko-K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Picture</a:t>
                      </a:r>
                      <a:r>
                        <a:rPr lang="en-US" altLang="ko-KR" sz="14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of your work </a:t>
                      </a:r>
                      <a:r>
                        <a:rPr lang="en-US" altLang="ko-K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</a:t>
                      </a:r>
                      <a:endParaRPr lang="en-GB" altLang="ko-KR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699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en-US" altLang="ko-K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7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Fill in picture</a:t>
                      </a:r>
                      <a:endParaRPr lang="en-GB" altLang="ko-KR" sz="1800" dirty="0"/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791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Detail information</a:t>
                      </a:r>
                      <a:endParaRPr lang="en-GB" altLang="ko-KR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Title</a:t>
                      </a:r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Size</a:t>
                      </a:r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ko-KR" sz="900" b="1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Width X Height X Depth</a:t>
                      </a: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Materials</a:t>
                      </a:r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3135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Description</a:t>
                      </a:r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580996"/>
              </p:ext>
            </p:extLst>
          </p:nvPr>
        </p:nvGraphicFramePr>
        <p:xfrm>
          <a:off x="5026025" y="785813"/>
          <a:ext cx="4752976" cy="5969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4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791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ko-K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Picture</a:t>
                      </a:r>
                      <a:r>
                        <a:rPr lang="en-US" altLang="ko-KR" sz="14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of your work 2</a:t>
                      </a:r>
                      <a:endParaRPr lang="en-GB" altLang="ko-KR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699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en-US" altLang="ko-K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7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Fill in picture</a:t>
                      </a:r>
                      <a:endParaRPr lang="en-GB" altLang="ko-KR" sz="1800" dirty="0"/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791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Detail information</a:t>
                      </a:r>
                      <a:endParaRPr lang="en-GB" altLang="ko-KR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Title</a:t>
                      </a:r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Size</a:t>
                      </a:r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ko-KR" sz="900" b="1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Width X Height X Depth</a:t>
                      </a: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Materials</a:t>
                      </a:r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3135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Description</a:t>
                      </a:r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88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838660"/>
              </p:ext>
            </p:extLst>
          </p:nvPr>
        </p:nvGraphicFramePr>
        <p:xfrm>
          <a:off x="130175" y="785813"/>
          <a:ext cx="4752976" cy="5969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4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791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ko-K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Picture</a:t>
                      </a:r>
                      <a:r>
                        <a:rPr lang="en-US" altLang="ko-KR" sz="14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of existing work 3</a:t>
                      </a:r>
                      <a:endParaRPr lang="en-GB" altLang="ko-KR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699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en-US" altLang="ko-K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7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Fill in picture</a:t>
                      </a:r>
                      <a:endParaRPr lang="en-GB" altLang="ko-KR" sz="1800" dirty="0"/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791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Detail information</a:t>
                      </a:r>
                      <a:endParaRPr lang="en-GB" altLang="ko-KR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Title</a:t>
                      </a:r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Size</a:t>
                      </a:r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ko-KR" sz="900" b="1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Width X Height X Depth</a:t>
                      </a: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Materials</a:t>
                      </a:r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3135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Description</a:t>
                      </a:r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346056"/>
              </p:ext>
            </p:extLst>
          </p:nvPr>
        </p:nvGraphicFramePr>
        <p:xfrm>
          <a:off x="5026025" y="785813"/>
          <a:ext cx="4752976" cy="5969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4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791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ko-K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Picture</a:t>
                      </a:r>
                      <a:r>
                        <a:rPr lang="en-US" altLang="ko-KR" sz="14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of existing work 4</a:t>
                      </a:r>
                      <a:endParaRPr lang="en-GB" altLang="ko-KR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699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en-US" altLang="ko-K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7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Fill in picture</a:t>
                      </a:r>
                      <a:endParaRPr lang="en-GB" altLang="ko-KR" sz="1800" dirty="0"/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791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Detail information</a:t>
                      </a:r>
                      <a:endParaRPr lang="en-GB" altLang="ko-KR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Title</a:t>
                      </a:r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Size</a:t>
                      </a:r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ko-KR" sz="900" b="1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Width X Height X Depth</a:t>
                      </a: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Materials</a:t>
                      </a:r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3135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Description</a:t>
                      </a:r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CEFBD8C-3A50-9440-897A-130D8DDA3ED4}"/>
              </a:ext>
            </a:extLst>
          </p:cNvPr>
          <p:cNvSpPr txBox="1"/>
          <p:nvPr/>
        </p:nvSpPr>
        <p:spPr>
          <a:xfrm>
            <a:off x="156518" y="164756"/>
            <a:ext cx="43284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Portfolio</a:t>
            </a:r>
          </a:p>
          <a:p>
            <a:r>
              <a:rPr lang="en-US" altLang="ko-KR" sz="1200" dirty="0"/>
              <a:t>Please be sure to show the works that are related to art proposal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9786229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1424</TotalTime>
  <Words>306</Words>
  <Application>Microsoft Office PowerPoint</Application>
  <PresentationFormat>A4 용지(210x297mm)</PresentationFormat>
  <Paragraphs>83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1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daekyo</dc:creator>
  <cp:lastModifiedBy>User</cp:lastModifiedBy>
  <cp:revision>26</cp:revision>
  <dcterms:created xsi:type="dcterms:W3CDTF">2019-04-11T04:16:23Z</dcterms:created>
  <dcterms:modified xsi:type="dcterms:W3CDTF">2025-05-01T23:14:43Z</dcterms:modified>
</cp:coreProperties>
</file>